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 Semi Bold"/>
      <p:regular r:id="rId19"/>
    </p:embeddedFont>
    <p:embeddedFont>
      <p:font typeface="Tomorrow Semi Bold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  <p:embeddedFont>
      <p:font typeface="Tomorrow"/>
      <p:regular r:id="rId23"/>
    </p:embeddedFont>
    <p:embeddedFont>
      <p:font typeface="Tomorrow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Enterprise Network Project: Single-Site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Your Name and Team Members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Cisco Network Administrator - Projects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467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and Future Outlook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044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Project Success: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All components implemented on schedule, meeting requirements.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095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Future Expansion: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Wireless integration, multi-site connectivity, IPv6, and enhanced security.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1469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Key Lessons: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Importance of planning, testing, and standard configuration templates.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0198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Contact: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Reach out for questions or further collaboration.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7338" y="477202"/>
            <a:ext cx="4338280" cy="542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07338" y="1453277"/>
            <a:ext cx="2958227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Scope &amp; Objectives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607338" y="1897856"/>
            <a:ext cx="6496169" cy="555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Design and implement a single-site enterprise network over a 4-week schedule.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607338" y="2609017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Network segmentation for improved security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607338" y="2947273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Redundancy to ensure high availability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607338" y="3285530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Robust security measures across the infrastructure</a:t>
            </a:r>
            <a:endParaRPr lang="en-US" sz="13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338" y="3758208"/>
            <a:ext cx="6496169" cy="444472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34513" y="1453277"/>
            <a:ext cx="2398395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Network Components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4513" y="1897856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 Cisco ISR 4331 Routers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534513" y="2236113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 Catalyst 9300 Distribution Switches (DSW)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534513" y="2574369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 Catalyst 2960-X Access Switches (ASW)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7534513" y="2912626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20 Standard Corporate PCs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534513" y="3250883"/>
            <a:ext cx="6496169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1  Log Server </a:t>
            </a:r>
            <a:endParaRPr lang="en-US" sz="135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13" y="3723561"/>
            <a:ext cx="6496169" cy="44447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2308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Network Topology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Layer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0877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3 routers providing connectivity to the ISP and facilitating data transfer between network segments.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2928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Distribution Layer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332928" y="40877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 Layer-3 switches responsible for inter-VLAN routing and enforcing security policies.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872067" y="3506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Access Layer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72067" y="408777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 switches connecting end-user devices with VLAN segmentation for security and organization.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6357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Three-tier hierarchical design ensures scalability, redundancy, and security across the enterprise network.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420" y="1165503"/>
            <a:ext cx="7525226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Building the Internal Network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3420" y="2081808"/>
            <a:ext cx="445770" cy="44577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5" y="2118955"/>
            <a:ext cx="297180" cy="3714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37310" y="2149912"/>
            <a:ext cx="247650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Traffic Patterns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1337310" y="2578298"/>
            <a:ext cx="711327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Analyze communication flows between departments to optimize routing.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693420" y="3291483"/>
            <a:ext cx="445770" cy="44577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3328630"/>
            <a:ext cx="297180" cy="3714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37310" y="3359587"/>
            <a:ext cx="3223736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Bandwidth Requirements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337310" y="3787973"/>
            <a:ext cx="711327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 sufficient capacity for different applications including critical ones.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693420" y="4501158"/>
            <a:ext cx="445770" cy="44577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3" name="Text 8"/>
          <p:cNvSpPr/>
          <p:nvPr/>
        </p:nvSpPr>
        <p:spPr>
          <a:xfrm>
            <a:off x="1337310" y="4569262"/>
            <a:ext cx="247650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Security Zones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1337310" y="4997648"/>
            <a:ext cx="711327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Define access controls and separate zones for sensitive data.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693420" y="5710833"/>
            <a:ext cx="445770" cy="445770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" y="5747980"/>
            <a:ext cx="297180" cy="3714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337310" y="5778937"/>
            <a:ext cx="2476500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Redundancy Needs</a:t>
            </a:r>
            <a:endParaRPr lang="en-US" sz="1950" dirty="0"/>
          </a:p>
        </p:txBody>
      </p:sp>
      <p:sp>
        <p:nvSpPr>
          <p:cNvPr id="18" name="Text 12"/>
          <p:cNvSpPr/>
          <p:nvPr/>
        </p:nvSpPr>
        <p:spPr>
          <a:xfrm>
            <a:off x="1337310" y="6207323"/>
            <a:ext cx="711327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 failover mechanisms for critical services to maintain uptime.</a:t>
            </a:r>
            <a:endParaRPr lang="en-US" sz="1550" dirty="0"/>
          </a:p>
        </p:txBody>
      </p:sp>
      <p:sp>
        <p:nvSpPr>
          <p:cNvPr id="19" name="Text 13"/>
          <p:cNvSpPr/>
          <p:nvPr/>
        </p:nvSpPr>
        <p:spPr>
          <a:xfrm>
            <a:off x="693420" y="6747153"/>
            <a:ext cx="7757160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Implementation Tool: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Cisco Packet Tracer for network simulation and testing.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3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Access and Distribution Switch Configuration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080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860" y="2653308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88669"/>
            <a:ext cx="4049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Basic Switch Configurations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79088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Configure hostnames, secure passwords, and customized welcome banners for clear device identification and enhanced security.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530906" y="440388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 password encryption and limit management access to authorized users exclusively.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</p:sp>
      <p:sp>
        <p:nvSpPr>
          <p:cNvPr id="10" name="Text 6"/>
          <p:cNvSpPr/>
          <p:nvPr/>
        </p:nvSpPr>
        <p:spPr>
          <a:xfrm>
            <a:off x="1530906" y="5661184"/>
            <a:ext cx="3195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VLAN Implementation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Establish and label VLANs following organizational standards.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530906" y="665059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Allocate switch ports strategically based on device functions and security requirements.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55539"/>
            <a:ext cx="6107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Router Configuration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0448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Basic Router Configurations: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312253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Set hostnames, passwords, and welcome banners for identification and security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9276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Enable password encryption and configure secure access methods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90859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Sub-interface Configuration for Inter-VLAN Routing: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5266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Use encapsulation dot1Q for VLAN tagging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96884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Assign IP addresses to each VLAN interface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1103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Configure serial interfaces as required for WAN connectivity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8987"/>
            <a:ext cx="64312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Protocol Justifications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67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HSRP (Hot Standby Router Protocol):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101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Provides gateway redundancy with 99.99% uptime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352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Failover occurs in less than 3 seconds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Transparent to end users during router failures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Reduces business impact during maintenance windows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VLANs (Virtual Local Area Networks):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Enhance network segmentation and security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5563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Reduce broadcast domains and improve performance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0055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Allow logical grouping of devices regardless of physical location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64477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Simplify network management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6163"/>
            <a:ext cx="67492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Verification Commands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985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Switch Commands: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show vlan brief, show interfaces trunk, show etherchannel summary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3407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show spanning-tree for STP topology and show port-security interface checks security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278296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Router Commands: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show ip interface brief shows interface status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2251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show standby brief verifies HSRP, show ip dhcp binding lists DHCP leases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36673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show access-lists checks ACLs, show logging reviews recent events</a:t>
            </a:r>
            <a:endParaRPr lang="en-US" sz="17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285417"/>
            <a:ext cx="4158615" cy="257020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7139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Switch Verification</a:t>
            </a:r>
            <a:endParaRPr lang="en-US" sz="22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4285417"/>
            <a:ext cx="4158615" cy="257020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35893" y="7139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Router Status</a:t>
            </a:r>
            <a:endParaRPr lang="en-US" sz="2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4285417"/>
            <a:ext cx="4158615" cy="257020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71391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Protocol Monitoring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162" y="720923"/>
            <a:ext cx="13000792" cy="64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Benefits of the Network Implementation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162" y="1905476"/>
            <a:ext cx="2920008" cy="1997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1162" y="4135041"/>
            <a:ext cx="292000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Performance Improvements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21162" y="4984671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40% reduction in network latency for critical apps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21162" y="5716072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75% decrease in broadcast traffic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21162" y="6447473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Optimized paths with explicit STP configuration</a:t>
            </a:r>
            <a:endParaRPr lang="en-US" sz="16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471" y="1905476"/>
            <a:ext cx="2920008" cy="19978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51471" y="4135041"/>
            <a:ext cx="292000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Security Enhancements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4151471" y="4984671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Departmental isolation limits lateral movement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4151471" y="5716072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Port security blocks unauthorized access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4151471" y="6447473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ACLs enforce business-driven access policies</a:t>
            </a:r>
            <a:endParaRPr lang="en-US" sz="16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781" y="1905476"/>
            <a:ext cx="2920008" cy="199786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81781" y="4135041"/>
            <a:ext cx="2920008" cy="643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Reliability &amp; Management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581781" y="4984671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99.99% uptime via HSRP redundancy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7581781" y="5716072"/>
            <a:ext cx="2920008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Centralized logging cuts troubleshooting time by 60%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7581781" y="6777157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DHCP automation prevents manual IP errors</a:t>
            </a:r>
            <a:endParaRPr lang="en-US" sz="1600" dirty="0"/>
          </a:p>
        </p:txBody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2091" y="1905476"/>
            <a:ext cx="2920008" cy="199786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012091" y="4135041"/>
            <a:ext cx="2871073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Return on Investment</a:t>
            </a:r>
            <a:endParaRPr lang="en-US" sz="2000" dirty="0"/>
          </a:p>
        </p:txBody>
      </p:sp>
      <p:sp>
        <p:nvSpPr>
          <p:cNvPr id="20" name="Text 14"/>
          <p:cNvSpPr/>
          <p:nvPr/>
        </p:nvSpPr>
        <p:spPr>
          <a:xfrm>
            <a:off x="11012091" y="4662845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Downtime savings of ~$5,000 per hour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11012091" y="5394246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Improved security reduces breach risks</a:t>
            </a:r>
            <a:endParaRPr lang="en-US" sz="1600" dirty="0"/>
          </a:p>
        </p:txBody>
      </p:sp>
      <p:sp>
        <p:nvSpPr>
          <p:cNvPr id="22" name="Text 16"/>
          <p:cNvSpPr/>
          <p:nvPr/>
        </p:nvSpPr>
        <p:spPr>
          <a:xfrm>
            <a:off x="11012091" y="6125647"/>
            <a:ext cx="2920008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Scalable for 50% growth without major redesign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2025-05-17T16:14:57Z</dcterms:created>
  <dcterms:modified xsi:type="dcterms:W3CDTF">2025-05-17T16:14:57Z</dcterms:modified>
</cp:coreProperties>
</file>